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DCE2F0"/>
    <a:srgbClr val="ACB9DB"/>
    <a:srgbClr val="FFE67D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53" autoAdjust="0"/>
    <p:restoredTop sz="77626" autoAdjust="0"/>
  </p:normalViewPr>
  <p:slideViewPr>
    <p:cSldViewPr snapToGrid="0">
      <p:cViewPr varScale="1">
        <p:scale>
          <a:sx n="51" d="100"/>
          <a:sy n="51" d="100"/>
        </p:scale>
        <p:origin x="6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2452"/>
    </p:cViewPr>
  </p:sorterViewPr>
  <p:notesViewPr>
    <p:cSldViewPr snapToGrid="0">
      <p:cViewPr>
        <p:scale>
          <a:sx n="300" d="100"/>
          <a:sy n="300" d="100"/>
        </p:scale>
        <p:origin x="-768" y="-60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33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矩形 12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880579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比較的常見標誌字詞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3551519" y="303043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2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7127522" y="5945526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2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9" name="群組 18"/>
          <p:cNvGrpSpPr>
            <a:grpSpLocks noChangeAspect="1"/>
          </p:cNvGrpSpPr>
          <p:nvPr/>
        </p:nvGrpSpPr>
        <p:grpSpPr>
          <a:xfrm>
            <a:off x="8202020" y="2257359"/>
            <a:ext cx="3399525" cy="3240000"/>
            <a:chOff x="736854" y="737158"/>
            <a:chExt cx="3710376" cy="37277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1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2" name="文字方塊 21"/>
            <p:cNvSpPr txBox="1"/>
            <p:nvPr/>
          </p:nvSpPr>
          <p:spPr>
            <a:xfrm>
              <a:off x="1008811" y="1451881"/>
              <a:ext cx="3166461" cy="22983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不同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分別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相異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異同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共同之處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相似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相同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3" name="群組 22"/>
          <p:cNvGrpSpPr>
            <a:grpSpLocks noChangeAspect="1"/>
          </p:cNvGrpSpPr>
          <p:nvPr/>
        </p:nvGrpSpPr>
        <p:grpSpPr>
          <a:xfrm>
            <a:off x="4553322" y="3210430"/>
            <a:ext cx="3399525" cy="3240000"/>
            <a:chOff x="736854" y="737158"/>
            <a:chExt cx="3710376" cy="37277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4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5" name="文字方塊 24"/>
            <p:cNvSpPr txBox="1"/>
            <p:nvPr/>
          </p:nvSpPr>
          <p:spPr>
            <a:xfrm>
              <a:off x="1008811" y="1979571"/>
              <a:ext cx="3166461" cy="124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還是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或是</a:t>
              </a:r>
            </a:p>
          </p:txBody>
        </p:sp>
      </p:grpSp>
      <p:grpSp>
        <p:nvGrpSpPr>
          <p:cNvPr id="26" name="群組 25"/>
          <p:cNvGrpSpPr>
            <a:grpSpLocks noChangeAspect="1"/>
          </p:cNvGrpSpPr>
          <p:nvPr/>
        </p:nvGrpSpPr>
        <p:grpSpPr>
          <a:xfrm>
            <a:off x="408672" y="2705526"/>
            <a:ext cx="3399525" cy="3240000"/>
            <a:chOff x="736854" y="737158"/>
            <a:chExt cx="3710376" cy="37277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7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8" name="文字方塊 27"/>
            <p:cNvSpPr txBox="1"/>
            <p:nvPr/>
          </p:nvSpPr>
          <p:spPr>
            <a:xfrm>
              <a:off x="1008811" y="1692743"/>
              <a:ext cx="3166461" cy="181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比較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對比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對照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982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5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E57C4"/>
      </a:hlink>
      <a:folHlink>
        <a:srgbClr val="072B6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14924</TotalTime>
  <Words>22</Words>
  <Application>Microsoft Office PowerPoint</Application>
  <PresentationFormat>寬螢幕</PresentationFormat>
  <Paragraphs>11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647</cp:revision>
  <dcterms:created xsi:type="dcterms:W3CDTF">2022-06-23T09:13:07Z</dcterms:created>
  <dcterms:modified xsi:type="dcterms:W3CDTF">2023-08-16T09:17:12Z</dcterms:modified>
</cp:coreProperties>
</file>